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10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44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76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06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84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93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2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55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92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05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6FB61-6935-4017-8956-11256B828679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9EE12-C024-41E5-A0D9-3B66ACA35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13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4980" y="3087579"/>
            <a:ext cx="55771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i="0" dirty="0" smtClean="0">
                <a:solidFill>
                  <a:srgbClr val="FF0000"/>
                </a:solidFill>
                <a:effectLst/>
                <a:latin typeface="Lato"/>
              </a:rPr>
              <a:t>4. Joining Data with pandas</a:t>
            </a:r>
            <a:endParaRPr lang="en-IN" sz="3200" b="1" i="0" dirty="0">
              <a:solidFill>
                <a:srgbClr val="FF0000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2006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19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5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29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2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66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7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2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1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44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1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1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1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6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41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14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8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01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08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06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60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55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7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5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12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50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8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12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0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32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8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6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61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72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5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9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3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67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</Words>
  <Application>Microsoft Office PowerPoint</Application>
  <PresentationFormat>Widescreen</PresentationFormat>
  <Paragraphs>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Ransingh Satyajit Ray</dc:creator>
  <cp:lastModifiedBy>Ransingh Satyajit Ray</cp:lastModifiedBy>
  <cp:revision>4</cp:revision>
  <dcterms:created xsi:type="dcterms:W3CDTF">2020-09-29T07:00:48Z</dcterms:created>
  <dcterms:modified xsi:type="dcterms:W3CDTF">2020-09-29T07:19:17Z</dcterms:modified>
</cp:coreProperties>
</file>